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2399288" cy="43205400"/>
  <p:notesSz cx="6858000" cy="9144000"/>
  <p:defaultTextStyle>
    <a:defPPr>
      <a:defRPr lang="pt-BR"/>
    </a:defPPr>
    <a:lvl1pPr marL="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1pPr>
    <a:lvl2pPr marL="236569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2pPr>
    <a:lvl3pPr marL="473138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3pPr>
    <a:lvl4pPr marL="709707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4pPr>
    <a:lvl5pPr marL="946276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5pPr>
    <a:lvl6pPr marL="1182845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6pPr>
    <a:lvl7pPr marL="1419414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7pPr>
    <a:lvl8pPr marL="1655983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8pPr>
    <a:lvl9pPr marL="1892552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874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ávio Alves" initials="FA" lastIdx="8" clrIdx="0">
    <p:extLst>
      <p:ext uri="{19B8F6BF-5375-455C-9EA6-DF929625EA0E}">
        <p15:presenceInfo xmlns="" xmlns:p15="http://schemas.microsoft.com/office/powerpoint/2012/main" userId="e99092fa7d358c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55B"/>
    <a:srgbClr val="91D4E9"/>
    <a:srgbClr val="0F70B7"/>
    <a:srgbClr val="FFC946"/>
    <a:srgbClr val="282A6B"/>
    <a:srgbClr val="94ECF0"/>
    <a:srgbClr val="27296B"/>
    <a:srgbClr val="00339A"/>
    <a:srgbClr val="2E5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65" autoAdjust="0"/>
    <p:restoredTop sz="94660"/>
  </p:normalViewPr>
  <p:slideViewPr>
    <p:cSldViewPr>
      <p:cViewPr>
        <p:scale>
          <a:sx n="20" d="100"/>
          <a:sy n="20" d="100"/>
        </p:scale>
        <p:origin x="-1932" y="-72"/>
      </p:cViewPr>
      <p:guideLst>
        <p:guide orient="horz" pos="13608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556D-3745-4995-8FD4-C0892EE16953}" type="datetimeFigureOut">
              <a:rPr lang="pt-BR" smtClean="0"/>
              <a:pPr/>
              <a:t>23/09/2025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D871-4FC8-4F4B-83AB-B04408D8735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929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1pPr>
    <a:lvl2pPr marL="236569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2pPr>
    <a:lvl3pPr marL="473138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3pPr>
    <a:lvl4pPr marL="709707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4pPr>
    <a:lvl5pPr marL="946276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5pPr>
    <a:lvl6pPr marL="1182845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6pPr>
    <a:lvl7pPr marL="1419414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7pPr>
    <a:lvl8pPr marL="1655983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8pPr>
    <a:lvl9pPr marL="1892552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13421686"/>
            <a:ext cx="27539395" cy="92611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3" y="24483061"/>
            <a:ext cx="22679502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6F35E-A849-4C04-977D-7E0C1DE1A6D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0D4DE-33AA-4EF5-86B5-5F004545AB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9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C092F-1FCA-468C-90AE-A9CF116219D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4A7F9-09AA-4D39-AE2D-614A11813C9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5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3" y="27763471"/>
            <a:ext cx="27539395" cy="85810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3" y="18312297"/>
            <a:ext cx="27539395" cy="945117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A4201-0737-4700-A980-D2FCCED9BE8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51A6E-7628-4D3C-BBF0-9948943A4B7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0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964" y="10081266"/>
            <a:ext cx="14309686" cy="2851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9638" y="10081266"/>
            <a:ext cx="14309686" cy="2851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F894-8233-43DA-BC40-9D6564895C4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52816-25C7-4F76-A6A4-55BD2C7B792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0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7" y="9671215"/>
            <a:ext cx="14315312" cy="4030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78" indent="0">
              <a:buNone/>
              <a:defRPr sz="2000" b="1"/>
            </a:lvl2pPr>
            <a:lvl3pPr marL="914156" indent="0">
              <a:buNone/>
              <a:defRPr sz="1800" b="1"/>
            </a:lvl3pPr>
            <a:lvl4pPr marL="1371234" indent="0">
              <a:buNone/>
              <a:defRPr sz="1600" b="1"/>
            </a:lvl4pPr>
            <a:lvl5pPr marL="1828312" indent="0">
              <a:buNone/>
              <a:defRPr sz="1600" b="1"/>
            </a:lvl5pPr>
            <a:lvl6pPr marL="2285390" indent="0">
              <a:buNone/>
              <a:defRPr sz="1600" b="1"/>
            </a:lvl6pPr>
            <a:lvl7pPr marL="2742468" indent="0">
              <a:buNone/>
              <a:defRPr sz="1600" b="1"/>
            </a:lvl7pPr>
            <a:lvl8pPr marL="3199547" indent="0">
              <a:buNone/>
              <a:defRPr sz="1600" b="1"/>
            </a:lvl8pPr>
            <a:lvl9pPr marL="365662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7" y="13701711"/>
            <a:ext cx="14315312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7" y="9671215"/>
            <a:ext cx="14320934" cy="4030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78" indent="0">
              <a:buNone/>
              <a:defRPr sz="2000" b="1"/>
            </a:lvl2pPr>
            <a:lvl3pPr marL="914156" indent="0">
              <a:buNone/>
              <a:defRPr sz="1800" b="1"/>
            </a:lvl3pPr>
            <a:lvl4pPr marL="1371234" indent="0">
              <a:buNone/>
              <a:defRPr sz="1600" b="1"/>
            </a:lvl4pPr>
            <a:lvl5pPr marL="1828312" indent="0">
              <a:buNone/>
              <a:defRPr sz="1600" b="1"/>
            </a:lvl5pPr>
            <a:lvl6pPr marL="2285390" indent="0">
              <a:buNone/>
              <a:defRPr sz="1600" b="1"/>
            </a:lvl6pPr>
            <a:lvl7pPr marL="2742468" indent="0">
              <a:buNone/>
              <a:defRPr sz="1600" b="1"/>
            </a:lvl7pPr>
            <a:lvl8pPr marL="3199547" indent="0">
              <a:buNone/>
              <a:defRPr sz="1600" b="1"/>
            </a:lvl8pPr>
            <a:lvl9pPr marL="365662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7" y="13701711"/>
            <a:ext cx="14320934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D42C-860C-4B22-B05C-A8DCE455B45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98465-62D0-4443-8B14-D5409B98337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3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5A6FB-0AD1-46BC-9C38-2216E380815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2CC79-6582-4BD7-90BE-F7E718FED5B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0105C-0EDC-48CC-9708-5173F927DB8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6AC0D-FB31-486B-B77F-A47CE6C00B3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9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7" y="1720216"/>
            <a:ext cx="10659144" cy="73209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2" y="1720219"/>
            <a:ext cx="18112104" cy="368746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67" y="9041135"/>
            <a:ext cx="10659144" cy="29553698"/>
          </a:xfrm>
        </p:spPr>
        <p:txBody>
          <a:bodyPr/>
          <a:lstStyle>
            <a:lvl1pPr marL="0" indent="0">
              <a:buNone/>
              <a:defRPr sz="1400"/>
            </a:lvl1pPr>
            <a:lvl2pPr marL="457078" indent="0">
              <a:buNone/>
              <a:defRPr sz="1200"/>
            </a:lvl2pPr>
            <a:lvl3pPr marL="914156" indent="0">
              <a:buNone/>
              <a:defRPr sz="1000"/>
            </a:lvl3pPr>
            <a:lvl4pPr marL="1371234" indent="0">
              <a:buNone/>
              <a:defRPr sz="900"/>
            </a:lvl4pPr>
            <a:lvl5pPr marL="1828312" indent="0">
              <a:buNone/>
              <a:defRPr sz="900"/>
            </a:lvl5pPr>
            <a:lvl6pPr marL="2285390" indent="0">
              <a:buNone/>
              <a:defRPr sz="900"/>
            </a:lvl6pPr>
            <a:lvl7pPr marL="2742468" indent="0">
              <a:buNone/>
              <a:defRPr sz="900"/>
            </a:lvl7pPr>
            <a:lvl8pPr marL="3199547" indent="0">
              <a:buNone/>
              <a:defRPr sz="900"/>
            </a:lvl8pPr>
            <a:lvl9pPr marL="365662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CB1B-2D70-4EBB-B625-834523B38A4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3371-3E38-4E68-AE36-0FA1876F529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0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88" y="30243783"/>
            <a:ext cx="19439573" cy="35704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88" y="3860486"/>
            <a:ext cx="19439573" cy="259232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78" indent="0">
              <a:buNone/>
              <a:defRPr sz="2800"/>
            </a:lvl2pPr>
            <a:lvl3pPr marL="914156" indent="0">
              <a:buNone/>
              <a:defRPr sz="2400"/>
            </a:lvl3pPr>
            <a:lvl4pPr marL="1371234" indent="0">
              <a:buNone/>
              <a:defRPr sz="2000"/>
            </a:lvl4pPr>
            <a:lvl5pPr marL="1828312" indent="0">
              <a:buNone/>
              <a:defRPr sz="2000"/>
            </a:lvl5pPr>
            <a:lvl6pPr marL="2285390" indent="0">
              <a:buNone/>
              <a:defRPr sz="2000"/>
            </a:lvl6pPr>
            <a:lvl7pPr marL="2742468" indent="0">
              <a:buNone/>
              <a:defRPr sz="2000"/>
            </a:lvl7pPr>
            <a:lvl8pPr marL="3199547" indent="0">
              <a:buNone/>
              <a:defRPr sz="2000"/>
            </a:lvl8pPr>
            <a:lvl9pPr marL="3656625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88" y="33814234"/>
            <a:ext cx="19439573" cy="5070629"/>
          </a:xfrm>
        </p:spPr>
        <p:txBody>
          <a:bodyPr/>
          <a:lstStyle>
            <a:lvl1pPr marL="0" indent="0">
              <a:buNone/>
              <a:defRPr sz="1400"/>
            </a:lvl1pPr>
            <a:lvl2pPr marL="457078" indent="0">
              <a:buNone/>
              <a:defRPr sz="1200"/>
            </a:lvl2pPr>
            <a:lvl3pPr marL="914156" indent="0">
              <a:buNone/>
              <a:defRPr sz="1000"/>
            </a:lvl3pPr>
            <a:lvl4pPr marL="1371234" indent="0">
              <a:buNone/>
              <a:defRPr sz="900"/>
            </a:lvl4pPr>
            <a:lvl5pPr marL="1828312" indent="0">
              <a:buNone/>
              <a:defRPr sz="900"/>
            </a:lvl5pPr>
            <a:lvl6pPr marL="2285390" indent="0">
              <a:buNone/>
              <a:defRPr sz="900"/>
            </a:lvl6pPr>
            <a:lvl7pPr marL="2742468" indent="0">
              <a:buNone/>
              <a:defRPr sz="900"/>
            </a:lvl7pPr>
            <a:lvl8pPr marL="3199547" indent="0">
              <a:buNone/>
              <a:defRPr sz="900"/>
            </a:lvl8pPr>
            <a:lvl9pPr marL="365662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22A9B-9CF2-40A7-A209-E720F0624A9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2021A-9CA1-4505-B64D-75FE35052BB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0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5F54C-F8E5-4E3E-B589-D5EA524E315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41E1-9BDA-48FF-9708-CC5EFCC0499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4" y="1730227"/>
            <a:ext cx="7289840" cy="368646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6" y="1730227"/>
            <a:ext cx="21329531" cy="368646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DEFBD-136C-4CDB-8304-9E21EBFCF47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9F74-868A-45B7-B842-B9F6A0C4D1A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6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19965" y="1729742"/>
            <a:ext cx="29159359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19965" y="10081267"/>
            <a:ext cx="29159359" cy="2851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19964" y="40045637"/>
            <a:ext cx="7559834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E5F3A1-DC58-4066-83DA-743E10FE8D0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191" y="40045637"/>
            <a:ext cx="10256916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19490" y="40045637"/>
            <a:ext cx="7559834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4A95EE-FA1D-4833-9B07-73D2943C4E1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1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369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89491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178983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268475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357966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64" indent="-342564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29" indent="-285564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57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86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14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30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08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86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64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8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56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34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12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90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68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47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25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de cantos arredondados 39"/>
          <p:cNvSpPr/>
          <p:nvPr/>
        </p:nvSpPr>
        <p:spPr>
          <a:xfrm>
            <a:off x="16991732" y="10390172"/>
            <a:ext cx="14545616" cy="11284535"/>
          </a:xfrm>
          <a:prstGeom prst="roundRect">
            <a:avLst>
              <a:gd name="adj" fmla="val 2109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de cantos arredondados 40"/>
          <p:cNvSpPr/>
          <p:nvPr/>
        </p:nvSpPr>
        <p:spPr>
          <a:xfrm>
            <a:off x="645916" y="10390172"/>
            <a:ext cx="14545616" cy="11284535"/>
          </a:xfrm>
          <a:prstGeom prst="roundRect">
            <a:avLst>
              <a:gd name="adj" fmla="val 2109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de cantos arredondados 30"/>
          <p:cNvSpPr/>
          <p:nvPr/>
        </p:nvSpPr>
        <p:spPr>
          <a:xfrm>
            <a:off x="17063740" y="23670482"/>
            <a:ext cx="14545616" cy="11253697"/>
          </a:xfrm>
          <a:prstGeom prst="roundRect">
            <a:avLst>
              <a:gd name="adj" fmla="val 2109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717924" y="23670482"/>
            <a:ext cx="14545616" cy="11253697"/>
          </a:xfrm>
          <a:prstGeom prst="roundRect">
            <a:avLst>
              <a:gd name="adj" fmla="val 2109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2156" y="42339799"/>
            <a:ext cx="32399288" cy="8653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21"/>
          <p:cNvSpPr/>
          <p:nvPr/>
        </p:nvSpPr>
        <p:spPr>
          <a:xfrm>
            <a:off x="309271" y="36570889"/>
            <a:ext cx="31608094" cy="2826820"/>
          </a:xfrm>
          <a:prstGeom prst="roundRect">
            <a:avLst/>
          </a:prstGeom>
          <a:solidFill>
            <a:srgbClr val="2E5C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502" tIns="16251" rIns="32502" bIns="16251" anchor="ctr"/>
          <a:lstStyle/>
          <a:p>
            <a:pPr algn="ctr">
              <a:spcAft>
                <a:spcPts val="600"/>
              </a:spcAft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Dentro dessa caixa, com fonte Arial 32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1111083" y="10840591"/>
            <a:ext cx="12596991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Copiar o resumo submetido ao evento, Fonte Arial 35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17456664" y="20810612"/>
            <a:ext cx="137206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PT" sz="2800" b="1" dirty="0">
                <a:latin typeface="Arial" panose="020B0604020202020204" pitchFamily="34" charset="0"/>
                <a:cs typeface="Arial" panose="020B0604020202020204" pitchFamily="34" charset="0"/>
              </a:rPr>
              <a:t>Figura 1. Fonte Arial 28</a:t>
            </a:r>
            <a:endParaRPr lang="pt-BR" sz="2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9" name="TextBox 4">
            <a:extLst>
              <a:ext uri="{FF2B5EF4-FFF2-40B4-BE49-F238E27FC236}">
                <a16:creationId xmlns="" xmlns:a16="http://schemas.microsoft.com/office/drawing/2014/main" id="{59910DCA-7E37-4284-82B8-7658E495D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0441" y="10575360"/>
            <a:ext cx="11196706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Fonte Arial 35</a:t>
            </a:r>
          </a:p>
        </p:txBody>
      </p:sp>
      <p:sp>
        <p:nvSpPr>
          <p:cNvPr id="50" name="TextBox 4">
            <a:extLst>
              <a:ext uri="{FF2B5EF4-FFF2-40B4-BE49-F238E27FC236}">
                <a16:creationId xmlns="" xmlns:a16="http://schemas.microsoft.com/office/drawing/2014/main" id="{2BE081FE-2FD9-4941-AC7D-F1DFEB41D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898" y="24059172"/>
            <a:ext cx="14425659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Itens: fonte Arial 35</a:t>
            </a:r>
          </a:p>
        </p:txBody>
      </p:sp>
      <p:sp>
        <p:nvSpPr>
          <p:cNvPr id="54" name="TextBox 4">
            <a:extLst>
              <a:ext uri="{FF2B5EF4-FFF2-40B4-BE49-F238E27FC236}">
                <a16:creationId xmlns="" xmlns:a16="http://schemas.microsoft.com/office/drawing/2014/main" id="{0AD289CB-BF1A-43C5-B2B8-0D06F7015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4" y="40817447"/>
            <a:ext cx="15197468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Inserir referências, fonte Arial 35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10451" y="42604695"/>
            <a:ext cx="7343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1"/>
                </a:solidFill>
                <a:latin typeface="Verdana" panose="020B0604030504040204" pitchFamily="34" charset="0"/>
              </a:rPr>
              <a:t>Contato: zedasilva@aol.com.br</a:t>
            </a:r>
            <a:endParaRPr lang="pt-BR" altLang="pt-BR" sz="28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17495788" y="33988076"/>
            <a:ext cx="12961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PT" sz="2800" b="1" dirty="0">
                <a:latin typeface="Arial" panose="020B0604020202020204" pitchFamily="34" charset="0"/>
                <a:cs typeface="Arial" panose="020B0604020202020204" pitchFamily="34" charset="0"/>
              </a:rPr>
              <a:t>Figura 1. Fonte Arial 28</a:t>
            </a:r>
            <a:endParaRPr lang="pt-BR" sz="2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2BE081FE-2FD9-4941-AC7D-F1DFEB41D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35748" y="23917399"/>
            <a:ext cx="11017224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Itens: fonte Arial 35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631327" y="9217324"/>
            <a:ext cx="14516907" cy="925934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INTRODUÇÃO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8" name="Retângulo de cantos arredondados 37"/>
          <p:cNvSpPr/>
          <p:nvPr/>
        </p:nvSpPr>
        <p:spPr>
          <a:xfrm>
            <a:off x="222600" y="35583226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CONCLUSÃO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285876" y="39611211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REFERÊNCIAS </a:t>
            </a:r>
            <a:r>
              <a:rPr lang="pt-PT" sz="5400" dirty="0">
                <a:solidFill>
                  <a:schemeClr val="tx1"/>
                </a:solidFill>
              </a:rPr>
              <a:t>(se for o caso)</a:t>
            </a:r>
            <a:endParaRPr lang="pt-BR" sz="5400" dirty="0">
              <a:solidFill>
                <a:schemeClr val="tx1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25546954" y="901202"/>
            <a:ext cx="0" cy="2727048"/>
          </a:xfrm>
          <a:prstGeom prst="line">
            <a:avLst/>
          </a:prstGeom>
          <a:ln w="215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3888732"/>
          </a:xfrm>
          <a:prstGeom prst="rect">
            <a:avLst/>
          </a:prstGeom>
        </p:spPr>
      </p:pic>
      <p:sp>
        <p:nvSpPr>
          <p:cNvPr id="27" name="Retângulo de cantos arredondados 26"/>
          <p:cNvSpPr/>
          <p:nvPr/>
        </p:nvSpPr>
        <p:spPr>
          <a:xfrm>
            <a:off x="16948434" y="9217324"/>
            <a:ext cx="14516907" cy="925934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5400" b="1" dirty="0" smtClean="0">
                <a:solidFill>
                  <a:schemeClr val="tx1"/>
                </a:solidFill>
              </a:rPr>
              <a:t>OBJETIVO</a:t>
            </a:r>
            <a:endParaRPr lang="pt-BR" sz="5400" b="1" dirty="0">
              <a:solidFill>
                <a:schemeClr val="tx1"/>
              </a:solidFill>
            </a:endParaRP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783727" y="22610812"/>
            <a:ext cx="14516907" cy="925934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MATERIAL E </a:t>
            </a:r>
            <a:r>
              <a:rPr lang="pt-PT" sz="5400" b="1" dirty="0" smtClean="0">
                <a:solidFill>
                  <a:schemeClr val="tx1"/>
                </a:solidFill>
              </a:rPr>
              <a:t>MÉTODOS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29" name="Retângulo de cantos arredondados 28"/>
          <p:cNvSpPr/>
          <p:nvPr/>
        </p:nvSpPr>
        <p:spPr>
          <a:xfrm>
            <a:off x="17100834" y="22610812"/>
            <a:ext cx="14516907" cy="925934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RESULTADOS E DISCUSSÃO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0" y="4744890"/>
            <a:ext cx="32399288" cy="1481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Título 1"/>
          <p:cNvSpPr txBox="1">
            <a:spLocks/>
          </p:cNvSpPr>
          <p:nvPr/>
        </p:nvSpPr>
        <p:spPr>
          <a:xfrm>
            <a:off x="1149973" y="4898803"/>
            <a:ext cx="23762639" cy="1636226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8847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8800" b="1" kern="0" dirty="0">
                <a:solidFill>
                  <a:schemeClr val="tx2"/>
                </a:solidFill>
                <a:latin typeface="+mj-lt"/>
                <a:ea typeface="ＭＳ Ｐゴシック" charset="0"/>
                <a:cs typeface="Arial" pitchFamily="34" charset="0"/>
              </a:rPr>
              <a:t>TÍTULO EM CAIXA ALTA E FONTE ARIAL 88</a:t>
            </a:r>
          </a:p>
        </p:txBody>
      </p:sp>
      <p:sp>
        <p:nvSpPr>
          <p:cNvPr id="37" name="Subtítulo 2"/>
          <p:cNvSpPr txBox="1">
            <a:spLocks/>
          </p:cNvSpPr>
          <p:nvPr/>
        </p:nvSpPr>
        <p:spPr>
          <a:xfrm>
            <a:off x="1221980" y="6405356"/>
            <a:ext cx="28587176" cy="10534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31975" indent="-1831975" defTabSz="4884738">
              <a:spcBef>
                <a:spcPct val="20000"/>
              </a:spcBef>
              <a:defRPr/>
            </a:pP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Inserir os nomes dos autores nesse formato com o numero ao lado indicando a filiação 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  <a:sym typeface="Wingdings" panose="05000000000000000000" pitchFamily="2" charset="2"/>
              </a:rPr>
              <a:t>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 Silva TCM</a:t>
            </a:r>
            <a:r>
              <a:rPr lang="pt-BR" sz="4000" kern="0" baseline="30000" dirty="0">
                <a:latin typeface="+mj-lt"/>
                <a:ea typeface="ＭＳ Ｐゴシック" charset="0"/>
                <a:cs typeface="ＭＳ Ｐゴシック" charset="0"/>
              </a:rPr>
              <a:t>1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, Souza MFV</a:t>
            </a:r>
            <a:r>
              <a:rPr lang="pt-BR" sz="4000" kern="0" baseline="30000" dirty="0">
                <a:latin typeface="+mj-lt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CBE0C9B6-66DE-41D8-B86B-4C6A5D1D4FF7}"/>
              </a:ext>
            </a:extLst>
          </p:cNvPr>
          <p:cNvSpPr/>
          <p:nvPr/>
        </p:nvSpPr>
        <p:spPr>
          <a:xfrm>
            <a:off x="8339682" y="8154857"/>
            <a:ext cx="161988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000" dirty="0">
                <a:solidFill>
                  <a:srgbClr val="000000"/>
                </a:solidFill>
                <a:latin typeface="+mj-lt"/>
              </a:rPr>
              <a:t>Curso de XXXXXX – Campus Nova Iguaçu ou Itaperuna</a:t>
            </a:r>
            <a:endParaRPr lang="pt-BR" sz="4000" dirty="0">
              <a:latin typeface="+mj-lt"/>
            </a:endParaRP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1149972" y="7273108"/>
            <a:ext cx="137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dirty="0">
                <a:latin typeface="Verdana" panose="020B0604030504040204" pitchFamily="34" charset="0"/>
              </a:rPr>
              <a:t>1- Universidade Iguaçu - UNIG 2- Universidade Federal Fluminense - UFF </a:t>
            </a:r>
          </a:p>
        </p:txBody>
      </p:sp>
      <p:sp>
        <p:nvSpPr>
          <p:cNvPr id="44" name="Retângulo 43"/>
          <p:cNvSpPr/>
          <p:nvPr/>
        </p:nvSpPr>
        <p:spPr>
          <a:xfrm>
            <a:off x="27864940" y="5112868"/>
            <a:ext cx="3672408" cy="36724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INSIRA AQUI</a:t>
            </a:r>
          </a:p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O </a:t>
            </a:r>
            <a:r>
              <a:rPr lang="pt-BR" sz="3200" b="1" dirty="0" smtClean="0">
                <a:solidFill>
                  <a:schemeClr val="tx1"/>
                </a:solidFill>
              </a:rPr>
              <a:t>SÍMBOLO</a:t>
            </a:r>
          </a:p>
          <a:p>
            <a:pPr algn="ctr"/>
            <a:r>
              <a:rPr lang="pt-BR" sz="3200" b="1" dirty="0" smtClean="0">
                <a:solidFill>
                  <a:schemeClr val="tx1"/>
                </a:solidFill>
              </a:rPr>
              <a:t>ODS</a:t>
            </a:r>
            <a:r>
              <a:rPr lang="pt-BR" sz="3200" dirty="0" smtClean="0">
                <a:solidFill>
                  <a:schemeClr val="tx1"/>
                </a:solidFill>
              </a:rPr>
              <a:t> ESCOLHIDO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45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5497</TotalTime>
  <Words>129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Office Theme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Sergio Allan</cp:lastModifiedBy>
  <cp:revision>217</cp:revision>
  <dcterms:created xsi:type="dcterms:W3CDTF">2012-06-06T01:56:06Z</dcterms:created>
  <dcterms:modified xsi:type="dcterms:W3CDTF">2025-09-23T17:27:10Z</dcterms:modified>
</cp:coreProperties>
</file>