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8" r:id="rId2"/>
  </p:sldIdLst>
  <p:sldSz cx="32399288" cy="43205400"/>
  <p:notesSz cx="6858000" cy="9144000"/>
  <p:defaultTextStyle>
    <a:defPPr>
      <a:defRPr lang="pt-BR"/>
    </a:defPPr>
    <a:lvl1pPr marL="0" algn="l" defTabSz="4731380" rtl="0" eaLnBrk="1" latinLnBrk="0" hangingPunct="1">
      <a:defRPr sz="9314" kern="1200">
        <a:solidFill>
          <a:schemeClr val="tx1"/>
        </a:solidFill>
        <a:latin typeface="+mn-lt"/>
        <a:ea typeface="+mn-ea"/>
        <a:cs typeface="+mn-cs"/>
      </a:defRPr>
    </a:lvl1pPr>
    <a:lvl2pPr marL="2365690" algn="l" defTabSz="4731380" rtl="0" eaLnBrk="1" latinLnBrk="0" hangingPunct="1">
      <a:defRPr sz="9314" kern="1200">
        <a:solidFill>
          <a:schemeClr val="tx1"/>
        </a:solidFill>
        <a:latin typeface="+mn-lt"/>
        <a:ea typeface="+mn-ea"/>
        <a:cs typeface="+mn-cs"/>
      </a:defRPr>
    </a:lvl2pPr>
    <a:lvl3pPr marL="4731380" algn="l" defTabSz="4731380" rtl="0" eaLnBrk="1" latinLnBrk="0" hangingPunct="1">
      <a:defRPr sz="9314" kern="1200">
        <a:solidFill>
          <a:schemeClr val="tx1"/>
        </a:solidFill>
        <a:latin typeface="+mn-lt"/>
        <a:ea typeface="+mn-ea"/>
        <a:cs typeface="+mn-cs"/>
      </a:defRPr>
    </a:lvl3pPr>
    <a:lvl4pPr marL="7097070" algn="l" defTabSz="4731380" rtl="0" eaLnBrk="1" latinLnBrk="0" hangingPunct="1">
      <a:defRPr sz="9314" kern="1200">
        <a:solidFill>
          <a:schemeClr val="tx1"/>
        </a:solidFill>
        <a:latin typeface="+mn-lt"/>
        <a:ea typeface="+mn-ea"/>
        <a:cs typeface="+mn-cs"/>
      </a:defRPr>
    </a:lvl4pPr>
    <a:lvl5pPr marL="9462760" algn="l" defTabSz="4731380" rtl="0" eaLnBrk="1" latinLnBrk="0" hangingPunct="1">
      <a:defRPr sz="9314" kern="1200">
        <a:solidFill>
          <a:schemeClr val="tx1"/>
        </a:solidFill>
        <a:latin typeface="+mn-lt"/>
        <a:ea typeface="+mn-ea"/>
        <a:cs typeface="+mn-cs"/>
      </a:defRPr>
    </a:lvl5pPr>
    <a:lvl6pPr marL="11828450" algn="l" defTabSz="4731380" rtl="0" eaLnBrk="1" latinLnBrk="0" hangingPunct="1">
      <a:defRPr sz="9314" kern="1200">
        <a:solidFill>
          <a:schemeClr val="tx1"/>
        </a:solidFill>
        <a:latin typeface="+mn-lt"/>
        <a:ea typeface="+mn-ea"/>
        <a:cs typeface="+mn-cs"/>
      </a:defRPr>
    </a:lvl6pPr>
    <a:lvl7pPr marL="14194140" algn="l" defTabSz="4731380" rtl="0" eaLnBrk="1" latinLnBrk="0" hangingPunct="1">
      <a:defRPr sz="9314" kern="1200">
        <a:solidFill>
          <a:schemeClr val="tx1"/>
        </a:solidFill>
        <a:latin typeface="+mn-lt"/>
        <a:ea typeface="+mn-ea"/>
        <a:cs typeface="+mn-cs"/>
      </a:defRPr>
    </a:lvl7pPr>
    <a:lvl8pPr marL="16559830" algn="l" defTabSz="4731380" rtl="0" eaLnBrk="1" latinLnBrk="0" hangingPunct="1">
      <a:defRPr sz="9314" kern="1200">
        <a:solidFill>
          <a:schemeClr val="tx1"/>
        </a:solidFill>
        <a:latin typeface="+mn-lt"/>
        <a:ea typeface="+mn-ea"/>
        <a:cs typeface="+mn-cs"/>
      </a:defRPr>
    </a:lvl8pPr>
    <a:lvl9pPr marL="18925520" algn="l" defTabSz="4731380" rtl="0" eaLnBrk="1" latinLnBrk="0" hangingPunct="1">
      <a:defRPr sz="9314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5874" userDrawn="1">
          <p15:clr>
            <a:srgbClr val="A4A3A4"/>
          </p15:clr>
        </p15:guide>
        <p15:guide id="2" pos="10205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lávio Alves" initials="FA" lastIdx="8" clrIdx="0">
    <p:extLst>
      <p:ext uri="{19B8F6BF-5375-455C-9EA6-DF929625EA0E}">
        <p15:presenceInfo xmlns="" xmlns:p15="http://schemas.microsoft.com/office/powerpoint/2012/main" userId="e99092fa7d358c6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9A"/>
    <a:srgbClr val="13355B"/>
    <a:srgbClr val="91D4E9"/>
    <a:srgbClr val="0F70B7"/>
    <a:srgbClr val="FFC946"/>
    <a:srgbClr val="282A6B"/>
    <a:srgbClr val="94ECF0"/>
    <a:srgbClr val="27296B"/>
    <a:srgbClr val="2E5C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6765" autoAdjust="0"/>
    <p:restoredTop sz="94660"/>
  </p:normalViewPr>
  <p:slideViewPr>
    <p:cSldViewPr>
      <p:cViewPr>
        <p:scale>
          <a:sx n="33" d="100"/>
          <a:sy n="33" d="100"/>
        </p:scale>
        <p:origin x="-546" y="-72"/>
      </p:cViewPr>
      <p:guideLst>
        <p:guide orient="horz" pos="13608"/>
        <p:guide pos="1020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AD556D-3745-4995-8FD4-C0892EE16953}" type="datetimeFigureOut">
              <a:rPr lang="pt-BR" smtClean="0"/>
              <a:pPr/>
              <a:t>23/09/2025</a:t>
            </a:fld>
            <a:endParaRPr lang="pt-BR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2144713" y="685800"/>
            <a:ext cx="256857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8DD871-4FC8-4F4B-83AB-B04408D87351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292979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731380" rtl="0" eaLnBrk="1" latinLnBrk="0" hangingPunct="1">
      <a:defRPr sz="6209" kern="1200">
        <a:solidFill>
          <a:schemeClr val="tx1"/>
        </a:solidFill>
        <a:latin typeface="+mn-lt"/>
        <a:ea typeface="+mn-ea"/>
        <a:cs typeface="+mn-cs"/>
      </a:defRPr>
    </a:lvl1pPr>
    <a:lvl2pPr marL="2365690" algn="l" defTabSz="4731380" rtl="0" eaLnBrk="1" latinLnBrk="0" hangingPunct="1">
      <a:defRPr sz="6209" kern="1200">
        <a:solidFill>
          <a:schemeClr val="tx1"/>
        </a:solidFill>
        <a:latin typeface="+mn-lt"/>
        <a:ea typeface="+mn-ea"/>
        <a:cs typeface="+mn-cs"/>
      </a:defRPr>
    </a:lvl2pPr>
    <a:lvl3pPr marL="4731380" algn="l" defTabSz="4731380" rtl="0" eaLnBrk="1" latinLnBrk="0" hangingPunct="1">
      <a:defRPr sz="6209" kern="1200">
        <a:solidFill>
          <a:schemeClr val="tx1"/>
        </a:solidFill>
        <a:latin typeface="+mn-lt"/>
        <a:ea typeface="+mn-ea"/>
        <a:cs typeface="+mn-cs"/>
      </a:defRPr>
    </a:lvl3pPr>
    <a:lvl4pPr marL="7097070" algn="l" defTabSz="4731380" rtl="0" eaLnBrk="1" latinLnBrk="0" hangingPunct="1">
      <a:defRPr sz="6209" kern="1200">
        <a:solidFill>
          <a:schemeClr val="tx1"/>
        </a:solidFill>
        <a:latin typeface="+mn-lt"/>
        <a:ea typeface="+mn-ea"/>
        <a:cs typeface="+mn-cs"/>
      </a:defRPr>
    </a:lvl4pPr>
    <a:lvl5pPr marL="9462760" algn="l" defTabSz="4731380" rtl="0" eaLnBrk="1" latinLnBrk="0" hangingPunct="1">
      <a:defRPr sz="6209" kern="1200">
        <a:solidFill>
          <a:schemeClr val="tx1"/>
        </a:solidFill>
        <a:latin typeface="+mn-lt"/>
        <a:ea typeface="+mn-ea"/>
        <a:cs typeface="+mn-cs"/>
      </a:defRPr>
    </a:lvl5pPr>
    <a:lvl6pPr marL="11828450" algn="l" defTabSz="4731380" rtl="0" eaLnBrk="1" latinLnBrk="0" hangingPunct="1">
      <a:defRPr sz="6209" kern="1200">
        <a:solidFill>
          <a:schemeClr val="tx1"/>
        </a:solidFill>
        <a:latin typeface="+mn-lt"/>
        <a:ea typeface="+mn-ea"/>
        <a:cs typeface="+mn-cs"/>
      </a:defRPr>
    </a:lvl6pPr>
    <a:lvl7pPr marL="14194140" algn="l" defTabSz="4731380" rtl="0" eaLnBrk="1" latinLnBrk="0" hangingPunct="1">
      <a:defRPr sz="6209" kern="1200">
        <a:solidFill>
          <a:schemeClr val="tx1"/>
        </a:solidFill>
        <a:latin typeface="+mn-lt"/>
        <a:ea typeface="+mn-ea"/>
        <a:cs typeface="+mn-cs"/>
      </a:defRPr>
    </a:lvl7pPr>
    <a:lvl8pPr marL="16559830" algn="l" defTabSz="4731380" rtl="0" eaLnBrk="1" latinLnBrk="0" hangingPunct="1">
      <a:defRPr sz="6209" kern="1200">
        <a:solidFill>
          <a:schemeClr val="tx1"/>
        </a:solidFill>
        <a:latin typeface="+mn-lt"/>
        <a:ea typeface="+mn-ea"/>
        <a:cs typeface="+mn-cs"/>
      </a:defRPr>
    </a:lvl8pPr>
    <a:lvl9pPr marL="18925520" algn="l" defTabSz="4731380" rtl="0" eaLnBrk="1" latinLnBrk="0" hangingPunct="1">
      <a:defRPr sz="6209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29947" y="13421686"/>
            <a:ext cx="27539395" cy="926115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59893" y="24483061"/>
            <a:ext cx="22679502" cy="110413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0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1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2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3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3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4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5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6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A6F35E-A849-4C04-977D-7E0C1DE1A6D3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23/09/2025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A0D4DE-33AA-4EF5-86B5-5F004545ABDA}" type="slidenum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38941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FC092F-1FCA-468C-90AE-A9CF116219DA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23/09/2025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B4A7F9-09AA-4D39-AE2D-614A11813C90}" type="slidenum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94522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323" y="27763471"/>
            <a:ext cx="27539395" cy="858107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323" y="18312297"/>
            <a:ext cx="27539395" cy="945117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0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15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23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31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9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46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54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62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8A4201-0737-4700-A980-D2FCCED9BE87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23/09/2025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551A6E-7628-4D3C-BBF0-9948943A4B72}" type="slidenum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1806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19964" y="10081266"/>
            <a:ext cx="14309686" cy="2851356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69638" y="10081266"/>
            <a:ext cx="14309686" cy="2851356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B8F894-8233-43DA-BC40-9D6564895C49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23/09/2025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E52816-25C7-4F76-A6A4-55BD2C7B7920}" type="slidenum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12080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19967" y="9671215"/>
            <a:ext cx="14315312" cy="40305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78" indent="0">
              <a:buNone/>
              <a:defRPr sz="2000" b="1"/>
            </a:lvl2pPr>
            <a:lvl3pPr marL="914156" indent="0">
              <a:buNone/>
              <a:defRPr sz="1800" b="1"/>
            </a:lvl3pPr>
            <a:lvl4pPr marL="1371234" indent="0">
              <a:buNone/>
              <a:defRPr sz="1600" b="1"/>
            </a:lvl4pPr>
            <a:lvl5pPr marL="1828312" indent="0">
              <a:buNone/>
              <a:defRPr sz="1600" b="1"/>
            </a:lvl5pPr>
            <a:lvl6pPr marL="2285390" indent="0">
              <a:buNone/>
              <a:defRPr sz="1600" b="1"/>
            </a:lvl6pPr>
            <a:lvl7pPr marL="2742468" indent="0">
              <a:buNone/>
              <a:defRPr sz="1600" b="1"/>
            </a:lvl7pPr>
            <a:lvl8pPr marL="3199547" indent="0">
              <a:buNone/>
              <a:defRPr sz="1600" b="1"/>
            </a:lvl8pPr>
            <a:lvl9pPr marL="365662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19967" y="13701711"/>
            <a:ext cx="14315312" cy="2489311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58397" y="9671215"/>
            <a:ext cx="14320934" cy="40305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78" indent="0">
              <a:buNone/>
              <a:defRPr sz="2000" b="1"/>
            </a:lvl2pPr>
            <a:lvl3pPr marL="914156" indent="0">
              <a:buNone/>
              <a:defRPr sz="1800" b="1"/>
            </a:lvl3pPr>
            <a:lvl4pPr marL="1371234" indent="0">
              <a:buNone/>
              <a:defRPr sz="1600" b="1"/>
            </a:lvl4pPr>
            <a:lvl5pPr marL="1828312" indent="0">
              <a:buNone/>
              <a:defRPr sz="1600" b="1"/>
            </a:lvl5pPr>
            <a:lvl6pPr marL="2285390" indent="0">
              <a:buNone/>
              <a:defRPr sz="1600" b="1"/>
            </a:lvl6pPr>
            <a:lvl7pPr marL="2742468" indent="0">
              <a:buNone/>
              <a:defRPr sz="1600" b="1"/>
            </a:lvl7pPr>
            <a:lvl8pPr marL="3199547" indent="0">
              <a:buNone/>
              <a:defRPr sz="1600" b="1"/>
            </a:lvl8pPr>
            <a:lvl9pPr marL="365662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58397" y="13701711"/>
            <a:ext cx="14320934" cy="2489311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94D42C-860C-4B22-B05C-A8DCE455B45E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23/09/2025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598465-62D0-4443-8B14-D5409B98337E}" type="slidenum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02331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65A6FB-0AD1-46BC-9C38-2216E3808159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23/09/2025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B2CC79-6582-4BD7-90BE-F7E718FED5BD}" type="slidenum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598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20105C-0EDC-48CC-9708-5173F927DB82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23/09/2025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66AC0D-FB31-486B-B77F-A47CE6C00B30}" type="slidenum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84986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9967" y="1720216"/>
            <a:ext cx="10659144" cy="732091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7222" y="1720219"/>
            <a:ext cx="18112104" cy="3687461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19967" y="9041135"/>
            <a:ext cx="10659144" cy="29553698"/>
          </a:xfrm>
        </p:spPr>
        <p:txBody>
          <a:bodyPr/>
          <a:lstStyle>
            <a:lvl1pPr marL="0" indent="0">
              <a:buNone/>
              <a:defRPr sz="1400"/>
            </a:lvl1pPr>
            <a:lvl2pPr marL="457078" indent="0">
              <a:buNone/>
              <a:defRPr sz="1200"/>
            </a:lvl2pPr>
            <a:lvl3pPr marL="914156" indent="0">
              <a:buNone/>
              <a:defRPr sz="1000"/>
            </a:lvl3pPr>
            <a:lvl4pPr marL="1371234" indent="0">
              <a:buNone/>
              <a:defRPr sz="900"/>
            </a:lvl4pPr>
            <a:lvl5pPr marL="1828312" indent="0">
              <a:buNone/>
              <a:defRPr sz="900"/>
            </a:lvl5pPr>
            <a:lvl6pPr marL="2285390" indent="0">
              <a:buNone/>
              <a:defRPr sz="900"/>
            </a:lvl6pPr>
            <a:lvl7pPr marL="2742468" indent="0">
              <a:buNone/>
              <a:defRPr sz="900"/>
            </a:lvl7pPr>
            <a:lvl8pPr marL="3199547" indent="0">
              <a:buNone/>
              <a:defRPr sz="900"/>
            </a:lvl8pPr>
            <a:lvl9pPr marL="3656625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6ACB1B-2D70-4EBB-B625-834523B38A48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23/09/2025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3F3371-3E38-4E68-AE36-0FA1876F529B}" type="slidenum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70014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0488" y="30243783"/>
            <a:ext cx="19439573" cy="35704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0488" y="3860486"/>
            <a:ext cx="19439573" cy="2592324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078" indent="0">
              <a:buNone/>
              <a:defRPr sz="2800"/>
            </a:lvl2pPr>
            <a:lvl3pPr marL="914156" indent="0">
              <a:buNone/>
              <a:defRPr sz="2400"/>
            </a:lvl3pPr>
            <a:lvl4pPr marL="1371234" indent="0">
              <a:buNone/>
              <a:defRPr sz="2000"/>
            </a:lvl4pPr>
            <a:lvl5pPr marL="1828312" indent="0">
              <a:buNone/>
              <a:defRPr sz="2000"/>
            </a:lvl5pPr>
            <a:lvl6pPr marL="2285390" indent="0">
              <a:buNone/>
              <a:defRPr sz="2000"/>
            </a:lvl6pPr>
            <a:lvl7pPr marL="2742468" indent="0">
              <a:buNone/>
              <a:defRPr sz="2000"/>
            </a:lvl7pPr>
            <a:lvl8pPr marL="3199547" indent="0">
              <a:buNone/>
              <a:defRPr sz="2000"/>
            </a:lvl8pPr>
            <a:lvl9pPr marL="3656625" indent="0">
              <a:buNone/>
              <a:defRPr sz="2000"/>
            </a:lvl9pPr>
          </a:lstStyle>
          <a:p>
            <a:pPr lvl="0"/>
            <a:endParaRPr lang="pt-BR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0488" y="33814234"/>
            <a:ext cx="19439573" cy="5070629"/>
          </a:xfrm>
        </p:spPr>
        <p:txBody>
          <a:bodyPr/>
          <a:lstStyle>
            <a:lvl1pPr marL="0" indent="0">
              <a:buNone/>
              <a:defRPr sz="1400"/>
            </a:lvl1pPr>
            <a:lvl2pPr marL="457078" indent="0">
              <a:buNone/>
              <a:defRPr sz="1200"/>
            </a:lvl2pPr>
            <a:lvl3pPr marL="914156" indent="0">
              <a:buNone/>
              <a:defRPr sz="1000"/>
            </a:lvl3pPr>
            <a:lvl4pPr marL="1371234" indent="0">
              <a:buNone/>
              <a:defRPr sz="900"/>
            </a:lvl4pPr>
            <a:lvl5pPr marL="1828312" indent="0">
              <a:buNone/>
              <a:defRPr sz="900"/>
            </a:lvl5pPr>
            <a:lvl6pPr marL="2285390" indent="0">
              <a:buNone/>
              <a:defRPr sz="900"/>
            </a:lvl6pPr>
            <a:lvl7pPr marL="2742468" indent="0">
              <a:buNone/>
              <a:defRPr sz="900"/>
            </a:lvl7pPr>
            <a:lvl8pPr marL="3199547" indent="0">
              <a:buNone/>
              <a:defRPr sz="900"/>
            </a:lvl8pPr>
            <a:lvl9pPr marL="3656625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B22A9B-9CF2-40A7-A209-E720F0624A96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23/09/2025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82021A-9CA1-4505-B64D-75FE35052BB8}" type="slidenum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12086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B5F54C-F8E5-4E3E-B589-D5EA524E3157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23/09/2025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1741E1-9BDA-48FF-9708-CC5EFCC0499C}" type="slidenum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1091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489484" y="1730227"/>
            <a:ext cx="7289840" cy="3686460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19966" y="1730227"/>
            <a:ext cx="21329531" cy="3686460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1DEFBD-136C-4CDB-8304-9E21EBFCF47E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23/09/2025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799F74-868A-45B7-B842-B9F6A0C4D1AD}" type="slidenum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0366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619965" y="1729742"/>
            <a:ext cx="29159359" cy="720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6" tIns="45708" rIns="91416" bIns="4570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619965" y="10081267"/>
            <a:ext cx="29159359" cy="2851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19964" y="40045637"/>
            <a:ext cx="7559834" cy="2298703"/>
          </a:xfrm>
          <a:prstGeom prst="rect">
            <a:avLst/>
          </a:prstGeom>
        </p:spPr>
        <p:txBody>
          <a:bodyPr vert="horz" lIns="91416" tIns="45708" rIns="91416" bIns="45708" rtlCol="0" anchor="ctr"/>
          <a:lstStyle>
            <a:lvl1pPr algn="l" defTabSz="914156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4E5F3A1-DC58-4066-83DA-743E10FE8D0F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23/09/2025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071191" y="40045637"/>
            <a:ext cx="10256916" cy="2298703"/>
          </a:xfrm>
          <a:prstGeom prst="rect">
            <a:avLst/>
          </a:prstGeom>
        </p:spPr>
        <p:txBody>
          <a:bodyPr vert="horz" lIns="91416" tIns="45708" rIns="91416" bIns="45708" rtlCol="0" anchor="ctr"/>
          <a:lstStyle>
            <a:lvl1pPr algn="ctr" defTabSz="914156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3219490" y="40045637"/>
            <a:ext cx="7559834" cy="2298703"/>
          </a:xfrm>
          <a:prstGeom prst="rect">
            <a:avLst/>
          </a:prstGeom>
        </p:spPr>
        <p:txBody>
          <a:bodyPr vert="horz" lIns="91416" tIns="45708" rIns="91416" bIns="45708" rtlCol="0" anchor="ctr"/>
          <a:lstStyle>
            <a:lvl1pPr algn="r" defTabSz="914156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94A95EE-FA1D-4833-9B07-73D2943C4E15}" type="slidenum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7419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3693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913693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913693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913693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913693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89491" algn="ctr" defTabSz="91387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178983" algn="ctr" defTabSz="91387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268475" algn="ctr" defTabSz="91387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357966" algn="ctr" defTabSz="91387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564" indent="-342564" algn="l" defTabSz="913693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129" indent="-285564" algn="l" defTabSz="913693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257" indent="-228000" algn="l" defTabSz="913693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386" indent="-228000" algn="l" defTabSz="913693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514" indent="-228000" algn="l" defTabSz="913693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930" indent="-228539" algn="l" defTabSz="91415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008" indent="-228539" algn="l" defTabSz="91415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086" indent="-228539" algn="l" defTabSz="91415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164" indent="-228539" algn="l" defTabSz="91415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15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78" algn="l" defTabSz="91415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56" algn="l" defTabSz="91415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34" algn="l" defTabSz="91415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312" algn="l" defTabSz="91415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90" algn="l" defTabSz="91415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468" algn="l" defTabSz="91415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547" algn="l" defTabSz="91415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625" algn="l" defTabSz="91415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/>
        </p:nvSpPr>
        <p:spPr>
          <a:xfrm>
            <a:off x="0" y="4744890"/>
            <a:ext cx="32399288" cy="148149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7" name="Retângulo 56"/>
          <p:cNvSpPr/>
          <p:nvPr/>
        </p:nvSpPr>
        <p:spPr>
          <a:xfrm>
            <a:off x="2156" y="42371738"/>
            <a:ext cx="32399288" cy="865301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Título 1"/>
          <p:cNvSpPr txBox="1">
            <a:spLocks/>
          </p:cNvSpPr>
          <p:nvPr/>
        </p:nvSpPr>
        <p:spPr>
          <a:xfrm>
            <a:off x="1149973" y="4898803"/>
            <a:ext cx="23762639" cy="1636226"/>
          </a:xfrm>
          <a:prstGeom prst="rect">
            <a:avLst/>
          </a:prstGeom>
        </p:spPr>
        <p:txBody>
          <a:bodyPr>
            <a:noAutofit/>
          </a:bodyPr>
          <a:lstStyle/>
          <a:p>
            <a:pPr defTabSz="4884738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pt-BR" sz="8800" b="1" kern="0" dirty="0">
                <a:solidFill>
                  <a:schemeClr val="tx2"/>
                </a:solidFill>
                <a:latin typeface="+mj-lt"/>
                <a:ea typeface="ＭＳ Ｐゴシック" charset="0"/>
                <a:cs typeface="Arial" pitchFamily="34" charset="0"/>
              </a:rPr>
              <a:t>TÍTULO EM CAIXA ALTA E FONTE ARIAL 88</a:t>
            </a:r>
          </a:p>
        </p:txBody>
      </p:sp>
      <p:sp>
        <p:nvSpPr>
          <p:cNvPr id="13" name="Retângulo de cantos arredondados 21"/>
          <p:cNvSpPr/>
          <p:nvPr/>
        </p:nvSpPr>
        <p:spPr>
          <a:xfrm>
            <a:off x="309271" y="36602828"/>
            <a:ext cx="31608094" cy="2826820"/>
          </a:xfrm>
          <a:prstGeom prst="roundRect">
            <a:avLst/>
          </a:prstGeom>
          <a:solidFill>
            <a:srgbClr val="2E5C8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502" tIns="16251" rIns="32502" bIns="16251" anchor="ctr"/>
          <a:lstStyle/>
          <a:p>
            <a:pPr algn="ctr">
              <a:spcAft>
                <a:spcPts val="600"/>
              </a:spcAft>
            </a:pP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Dentro dessa caixa, com fonte Arial 32</a:t>
            </a:r>
          </a:p>
        </p:txBody>
      </p:sp>
      <p:sp>
        <p:nvSpPr>
          <p:cNvPr id="15" name="Subtítulo 2"/>
          <p:cNvSpPr txBox="1">
            <a:spLocks/>
          </p:cNvSpPr>
          <p:nvPr/>
        </p:nvSpPr>
        <p:spPr>
          <a:xfrm>
            <a:off x="1221980" y="6405356"/>
            <a:ext cx="28587176" cy="1053437"/>
          </a:xfrm>
          <a:prstGeom prst="rect">
            <a:avLst/>
          </a:prstGeom>
        </p:spPr>
        <p:txBody>
          <a:bodyPr>
            <a:noAutofit/>
          </a:bodyPr>
          <a:lstStyle/>
          <a:p>
            <a:pPr marL="1831975" indent="-1831975" defTabSz="4884738">
              <a:spcBef>
                <a:spcPct val="20000"/>
              </a:spcBef>
              <a:defRPr/>
            </a:pPr>
            <a:r>
              <a:rPr lang="pt-BR" sz="4000" kern="0" dirty="0">
                <a:latin typeface="+mj-lt"/>
                <a:ea typeface="ＭＳ Ｐゴシック" charset="0"/>
                <a:cs typeface="ＭＳ Ｐゴシック" charset="0"/>
              </a:rPr>
              <a:t>Inserir os nomes dos autores nesse formato com o numero ao lado indicando a filiação </a:t>
            </a:r>
            <a:r>
              <a:rPr lang="pt-BR" sz="4000" kern="0" dirty="0">
                <a:latin typeface="+mj-lt"/>
                <a:ea typeface="ＭＳ Ｐゴシック" charset="0"/>
                <a:cs typeface="ＭＳ Ｐゴシック" charset="0"/>
                <a:sym typeface="Wingdings" panose="05000000000000000000" pitchFamily="2" charset="2"/>
              </a:rPr>
              <a:t></a:t>
            </a:r>
            <a:r>
              <a:rPr lang="pt-BR" sz="4000" kern="0" dirty="0">
                <a:latin typeface="+mj-lt"/>
                <a:ea typeface="ＭＳ Ｐゴシック" charset="0"/>
                <a:cs typeface="ＭＳ Ｐゴシック" charset="0"/>
              </a:rPr>
              <a:t> Silva TCM</a:t>
            </a:r>
            <a:r>
              <a:rPr lang="pt-BR" sz="4000" kern="0" baseline="30000" dirty="0">
                <a:latin typeface="+mj-lt"/>
                <a:ea typeface="ＭＳ Ｐゴシック" charset="0"/>
                <a:cs typeface="ＭＳ Ｐゴシック" charset="0"/>
              </a:rPr>
              <a:t>1</a:t>
            </a:r>
            <a:r>
              <a:rPr lang="pt-BR" sz="4000" kern="0" dirty="0">
                <a:latin typeface="+mj-lt"/>
                <a:ea typeface="ＭＳ Ｐゴシック" charset="0"/>
                <a:cs typeface="ＭＳ Ｐゴシック" charset="0"/>
              </a:rPr>
              <a:t>, Souza MFV</a:t>
            </a:r>
            <a:r>
              <a:rPr lang="pt-BR" sz="4000" kern="0" baseline="30000" dirty="0">
                <a:latin typeface="+mj-lt"/>
                <a:ea typeface="ＭＳ Ｐゴシック" charset="0"/>
                <a:cs typeface="ＭＳ Ｐゴシック" charset="0"/>
              </a:rPr>
              <a:t>2</a:t>
            </a:r>
          </a:p>
        </p:txBody>
      </p:sp>
      <p:sp>
        <p:nvSpPr>
          <p:cNvPr id="19" name="TextBox 4"/>
          <p:cNvSpPr txBox="1">
            <a:spLocks noChangeArrowheads="1"/>
          </p:cNvSpPr>
          <p:nvPr/>
        </p:nvSpPr>
        <p:spPr bwMode="auto">
          <a:xfrm>
            <a:off x="290286" y="10318809"/>
            <a:ext cx="31670379" cy="626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7246" tIns="43623" rIns="87246" bIns="43623">
            <a:spAutoFit/>
          </a:bodyPr>
          <a:lstStyle>
            <a:lvl1pPr eaLnBrk="0" hangingPunct="0">
              <a:defRPr sz="51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51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51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51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51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2570163" eaLnBrk="0" fontAlgn="base" hangingPunct="0">
              <a:spcBef>
                <a:spcPct val="0"/>
              </a:spcBef>
              <a:spcAft>
                <a:spcPct val="0"/>
              </a:spcAft>
              <a:defRPr sz="51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2570163" eaLnBrk="0" fontAlgn="base" hangingPunct="0">
              <a:spcBef>
                <a:spcPct val="0"/>
              </a:spcBef>
              <a:spcAft>
                <a:spcPct val="0"/>
              </a:spcAft>
              <a:defRPr sz="51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2570163" eaLnBrk="0" fontAlgn="base" hangingPunct="0">
              <a:spcBef>
                <a:spcPct val="0"/>
              </a:spcBef>
              <a:spcAft>
                <a:spcPct val="0"/>
              </a:spcAft>
              <a:defRPr sz="51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2570163" eaLnBrk="0" fontAlgn="base" hangingPunct="0">
              <a:spcBef>
                <a:spcPct val="0"/>
              </a:spcBef>
              <a:spcAft>
                <a:spcPct val="0"/>
              </a:spcAft>
              <a:defRPr sz="51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/>
            <a:r>
              <a:rPr lang="pt-BR" sz="3500" dirty="0">
                <a:latin typeface="Arial" panose="020B0604020202020204" pitchFamily="34" charset="0"/>
                <a:cs typeface="Arial" panose="020B0604020202020204" pitchFamily="34" charset="0"/>
              </a:rPr>
              <a:t>Copiar o resumo submetido ao evento, Fonte Arial 35</a:t>
            </a:r>
          </a:p>
        </p:txBody>
      </p:sp>
      <p:sp>
        <p:nvSpPr>
          <p:cNvPr id="48" name="Retângulo 47"/>
          <p:cNvSpPr/>
          <p:nvPr/>
        </p:nvSpPr>
        <p:spPr>
          <a:xfrm>
            <a:off x="641534" y="27943741"/>
            <a:ext cx="1559285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pt-PT" sz="2800" b="1" dirty="0">
                <a:latin typeface="Arial" panose="020B0604020202020204" pitchFamily="34" charset="0"/>
                <a:cs typeface="Arial" panose="020B0604020202020204" pitchFamily="34" charset="0"/>
              </a:rPr>
              <a:t>Figura 1. Fonte Arial 28</a:t>
            </a:r>
            <a:endParaRPr lang="pt-BR" sz="2800" b="1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4" name="Retângulo 3">
            <a:extLst>
              <a:ext uri="{FF2B5EF4-FFF2-40B4-BE49-F238E27FC236}">
                <a16:creationId xmlns="" xmlns:a16="http://schemas.microsoft.com/office/drawing/2014/main" id="{CBE0C9B6-66DE-41D8-B86B-4C6A5D1D4FF7}"/>
              </a:ext>
            </a:extLst>
          </p:cNvPr>
          <p:cNvSpPr/>
          <p:nvPr/>
        </p:nvSpPr>
        <p:spPr>
          <a:xfrm>
            <a:off x="8339682" y="8154857"/>
            <a:ext cx="1619885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pt-BR" sz="4000" dirty="0">
                <a:solidFill>
                  <a:srgbClr val="000000"/>
                </a:solidFill>
                <a:latin typeface="+mj-lt"/>
              </a:rPr>
              <a:t>Curso de XXXXXX – Campus Nova Iguaçu ou Itaperuna</a:t>
            </a:r>
            <a:endParaRPr lang="pt-BR" sz="4000" dirty="0">
              <a:latin typeface="+mj-lt"/>
            </a:endParaRPr>
          </a:p>
        </p:txBody>
      </p:sp>
      <p:sp>
        <p:nvSpPr>
          <p:cNvPr id="49" name="TextBox 4">
            <a:extLst>
              <a:ext uri="{FF2B5EF4-FFF2-40B4-BE49-F238E27FC236}">
                <a16:creationId xmlns="" xmlns:a16="http://schemas.microsoft.com/office/drawing/2014/main" id="{59910DCA-7E37-4284-82B8-7658E495D6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450" y="16079449"/>
            <a:ext cx="31214930" cy="626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7246" tIns="43623" rIns="87246" bIns="43623">
            <a:spAutoFit/>
          </a:bodyPr>
          <a:lstStyle>
            <a:lvl1pPr eaLnBrk="0" hangingPunct="0">
              <a:defRPr sz="51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51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51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51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51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2570163" eaLnBrk="0" fontAlgn="base" hangingPunct="0">
              <a:spcBef>
                <a:spcPct val="0"/>
              </a:spcBef>
              <a:spcAft>
                <a:spcPct val="0"/>
              </a:spcAft>
              <a:defRPr sz="51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2570163" eaLnBrk="0" fontAlgn="base" hangingPunct="0">
              <a:spcBef>
                <a:spcPct val="0"/>
              </a:spcBef>
              <a:spcAft>
                <a:spcPct val="0"/>
              </a:spcAft>
              <a:defRPr sz="51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2570163" eaLnBrk="0" fontAlgn="base" hangingPunct="0">
              <a:spcBef>
                <a:spcPct val="0"/>
              </a:spcBef>
              <a:spcAft>
                <a:spcPct val="0"/>
              </a:spcAft>
              <a:defRPr sz="51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2570163" eaLnBrk="0" fontAlgn="base" hangingPunct="0">
              <a:spcBef>
                <a:spcPct val="0"/>
              </a:spcBef>
              <a:spcAft>
                <a:spcPct val="0"/>
              </a:spcAft>
              <a:defRPr sz="51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/>
            <a:r>
              <a:rPr lang="pt-BR" sz="3500" dirty="0">
                <a:latin typeface="Arial" panose="020B0604020202020204" pitchFamily="34" charset="0"/>
                <a:cs typeface="Arial" panose="020B0604020202020204" pitchFamily="34" charset="0"/>
              </a:rPr>
              <a:t>Fonte Arial 35</a:t>
            </a:r>
          </a:p>
        </p:txBody>
      </p:sp>
      <p:sp>
        <p:nvSpPr>
          <p:cNvPr id="50" name="TextBox 4">
            <a:extLst>
              <a:ext uri="{FF2B5EF4-FFF2-40B4-BE49-F238E27FC236}">
                <a16:creationId xmlns="" xmlns:a16="http://schemas.microsoft.com/office/drawing/2014/main" id="{2BE081FE-2FD9-4941-AC7D-F1DFEB41DB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9849" y="22992217"/>
            <a:ext cx="31163888" cy="626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7246" tIns="43623" rIns="87246" bIns="43623">
            <a:spAutoFit/>
          </a:bodyPr>
          <a:lstStyle>
            <a:lvl1pPr eaLnBrk="0" hangingPunct="0">
              <a:defRPr sz="51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51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51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51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51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2570163" eaLnBrk="0" fontAlgn="base" hangingPunct="0">
              <a:spcBef>
                <a:spcPct val="0"/>
              </a:spcBef>
              <a:spcAft>
                <a:spcPct val="0"/>
              </a:spcAft>
              <a:defRPr sz="51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2570163" eaLnBrk="0" fontAlgn="base" hangingPunct="0">
              <a:spcBef>
                <a:spcPct val="0"/>
              </a:spcBef>
              <a:spcAft>
                <a:spcPct val="0"/>
              </a:spcAft>
              <a:defRPr sz="51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2570163" eaLnBrk="0" fontAlgn="base" hangingPunct="0">
              <a:spcBef>
                <a:spcPct val="0"/>
              </a:spcBef>
              <a:spcAft>
                <a:spcPct val="0"/>
              </a:spcAft>
              <a:defRPr sz="51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2570163" eaLnBrk="0" fontAlgn="base" hangingPunct="0">
              <a:spcBef>
                <a:spcPct val="0"/>
              </a:spcBef>
              <a:spcAft>
                <a:spcPct val="0"/>
              </a:spcAft>
              <a:defRPr sz="51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/>
            <a:r>
              <a:rPr lang="pt-BR" sz="3500" dirty="0">
                <a:latin typeface="Arial" panose="020B0604020202020204" pitchFamily="34" charset="0"/>
                <a:cs typeface="Arial" panose="020B0604020202020204" pitchFamily="34" charset="0"/>
              </a:rPr>
              <a:t>1. Itens: fonte Arial 35</a:t>
            </a:r>
          </a:p>
        </p:txBody>
      </p:sp>
      <p:sp>
        <p:nvSpPr>
          <p:cNvPr id="54" name="TextBox 4">
            <a:extLst>
              <a:ext uri="{FF2B5EF4-FFF2-40B4-BE49-F238E27FC236}">
                <a16:creationId xmlns="" xmlns:a16="http://schemas.microsoft.com/office/drawing/2014/main" id="{0AD289CB-BF1A-43C5-B2B8-0D06F70155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7974" y="40849385"/>
            <a:ext cx="15197468" cy="626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7246" tIns="43623" rIns="87246" bIns="43623">
            <a:spAutoFit/>
          </a:bodyPr>
          <a:lstStyle>
            <a:lvl1pPr eaLnBrk="0" hangingPunct="0">
              <a:defRPr sz="51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51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51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51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51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2570163" eaLnBrk="0" fontAlgn="base" hangingPunct="0">
              <a:spcBef>
                <a:spcPct val="0"/>
              </a:spcBef>
              <a:spcAft>
                <a:spcPct val="0"/>
              </a:spcAft>
              <a:defRPr sz="51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2570163" eaLnBrk="0" fontAlgn="base" hangingPunct="0">
              <a:spcBef>
                <a:spcPct val="0"/>
              </a:spcBef>
              <a:spcAft>
                <a:spcPct val="0"/>
              </a:spcAft>
              <a:defRPr sz="51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2570163" eaLnBrk="0" fontAlgn="base" hangingPunct="0">
              <a:spcBef>
                <a:spcPct val="0"/>
              </a:spcBef>
              <a:spcAft>
                <a:spcPct val="0"/>
              </a:spcAft>
              <a:defRPr sz="51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2570163" eaLnBrk="0" fontAlgn="base" hangingPunct="0">
              <a:spcBef>
                <a:spcPct val="0"/>
              </a:spcBef>
              <a:spcAft>
                <a:spcPct val="0"/>
              </a:spcAft>
              <a:defRPr sz="51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/>
            <a:r>
              <a:rPr lang="pt-BR" sz="3500" dirty="0">
                <a:latin typeface="Arial" panose="020B0604020202020204" pitchFamily="34" charset="0"/>
                <a:cs typeface="Arial" panose="020B0604020202020204" pitchFamily="34" charset="0"/>
              </a:rPr>
              <a:t>1. Inserir referências, fonte Arial 35</a:t>
            </a:r>
          </a:p>
        </p:txBody>
      </p:sp>
      <p:sp>
        <p:nvSpPr>
          <p:cNvPr id="30" name="Text Box 7"/>
          <p:cNvSpPr txBox="1">
            <a:spLocks noChangeArrowheads="1"/>
          </p:cNvSpPr>
          <p:nvPr/>
        </p:nvSpPr>
        <p:spPr bwMode="auto">
          <a:xfrm>
            <a:off x="1149972" y="7273108"/>
            <a:ext cx="1375251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114800">
              <a:defRPr sz="30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defTabSz="4114800">
              <a:defRPr sz="30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defTabSz="4114800">
              <a:defRPr sz="30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defTabSz="4114800">
              <a:defRPr sz="30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defTabSz="4114800">
              <a:defRPr sz="30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defTabSz="41148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defTabSz="41148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defTabSz="41148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defTabSz="41148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t-BR" altLang="pt-BR" sz="2400" dirty="0">
                <a:latin typeface="Verdana" panose="020B0604030504040204" pitchFamily="34" charset="0"/>
              </a:rPr>
              <a:t>1- Universidade Iguaçu - UNIG 2- Universidade Federal Fluminense - UFF </a:t>
            </a:r>
          </a:p>
        </p:txBody>
      </p:sp>
      <p:sp>
        <p:nvSpPr>
          <p:cNvPr id="32" name="Text Box 7"/>
          <p:cNvSpPr txBox="1">
            <a:spLocks noChangeArrowheads="1"/>
          </p:cNvSpPr>
          <p:nvPr/>
        </p:nvSpPr>
        <p:spPr bwMode="auto">
          <a:xfrm>
            <a:off x="610451" y="42636633"/>
            <a:ext cx="73437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114800">
              <a:defRPr sz="30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defTabSz="4114800">
              <a:defRPr sz="30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defTabSz="4114800">
              <a:defRPr sz="30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defTabSz="4114800">
              <a:defRPr sz="30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defTabSz="4114800">
              <a:defRPr sz="30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defTabSz="41148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defTabSz="41148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defTabSz="41148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defTabSz="41148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t-BR" altLang="pt-BR" sz="2800" b="1" dirty="0">
                <a:solidFill>
                  <a:schemeClr val="bg1"/>
                </a:solidFill>
                <a:latin typeface="Verdana" panose="020B0604030504040204" pitchFamily="34" charset="0"/>
              </a:rPr>
              <a:t>Contato: zedasilva@aol.com.br</a:t>
            </a:r>
            <a:endParaRPr lang="pt-BR" altLang="pt-BR" sz="2800" dirty="0">
              <a:solidFill>
                <a:schemeClr val="bg1"/>
              </a:solidFill>
              <a:latin typeface="Verdana" panose="020B0604030504040204" pitchFamily="34" charset="0"/>
            </a:endParaRPr>
          </a:p>
        </p:txBody>
      </p:sp>
      <p:sp>
        <p:nvSpPr>
          <p:cNvPr id="33" name="Retângulo 32"/>
          <p:cNvSpPr/>
          <p:nvPr/>
        </p:nvSpPr>
        <p:spPr>
          <a:xfrm>
            <a:off x="793934" y="34348116"/>
            <a:ext cx="1559285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pt-PT" sz="2800" b="1" dirty="0">
                <a:latin typeface="Arial" panose="020B0604020202020204" pitchFamily="34" charset="0"/>
                <a:cs typeface="Arial" panose="020B0604020202020204" pitchFamily="34" charset="0"/>
              </a:rPr>
              <a:t>Figura 1. Fonte Arial 28</a:t>
            </a:r>
            <a:endParaRPr lang="pt-BR" sz="2800" b="1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34" name="TextBox 4">
            <a:extLst>
              <a:ext uri="{FF2B5EF4-FFF2-40B4-BE49-F238E27FC236}">
                <a16:creationId xmlns="" xmlns:a16="http://schemas.microsoft.com/office/drawing/2014/main" id="{2BE081FE-2FD9-4941-AC7D-F1DFEB41DB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3909" y="29976993"/>
            <a:ext cx="31123131" cy="626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7246" tIns="43623" rIns="87246" bIns="43623">
            <a:spAutoFit/>
          </a:bodyPr>
          <a:lstStyle>
            <a:lvl1pPr eaLnBrk="0" hangingPunct="0">
              <a:defRPr sz="51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51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51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51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51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2570163" eaLnBrk="0" fontAlgn="base" hangingPunct="0">
              <a:spcBef>
                <a:spcPct val="0"/>
              </a:spcBef>
              <a:spcAft>
                <a:spcPct val="0"/>
              </a:spcAft>
              <a:defRPr sz="51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2570163" eaLnBrk="0" fontAlgn="base" hangingPunct="0">
              <a:spcBef>
                <a:spcPct val="0"/>
              </a:spcBef>
              <a:spcAft>
                <a:spcPct val="0"/>
              </a:spcAft>
              <a:defRPr sz="51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2570163" eaLnBrk="0" fontAlgn="base" hangingPunct="0">
              <a:spcBef>
                <a:spcPct val="0"/>
              </a:spcBef>
              <a:spcAft>
                <a:spcPct val="0"/>
              </a:spcAft>
              <a:defRPr sz="51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2570163" eaLnBrk="0" fontAlgn="base" hangingPunct="0">
              <a:spcBef>
                <a:spcPct val="0"/>
              </a:spcBef>
              <a:spcAft>
                <a:spcPct val="0"/>
              </a:spcAft>
              <a:defRPr sz="51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/>
            <a:r>
              <a:rPr lang="pt-BR" sz="3500" dirty="0">
                <a:latin typeface="Arial" panose="020B0604020202020204" pitchFamily="34" charset="0"/>
                <a:cs typeface="Arial" panose="020B0604020202020204" pitchFamily="34" charset="0"/>
              </a:rPr>
              <a:t>1. Itens: fonte Arial 35</a:t>
            </a:r>
          </a:p>
        </p:txBody>
      </p:sp>
      <p:sp>
        <p:nvSpPr>
          <p:cNvPr id="6" name="Retângulo de cantos arredondados 5"/>
          <p:cNvSpPr/>
          <p:nvPr/>
        </p:nvSpPr>
        <p:spPr>
          <a:xfrm>
            <a:off x="314585" y="9374559"/>
            <a:ext cx="31602780" cy="786871"/>
          </a:xfrm>
          <a:prstGeom prst="roundRect">
            <a:avLst>
              <a:gd name="adj" fmla="val 3443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5400" b="1" dirty="0">
                <a:solidFill>
                  <a:schemeClr val="tx1"/>
                </a:solidFill>
              </a:rPr>
              <a:t>INTRODUÇÃO</a:t>
            </a:r>
            <a:endParaRPr lang="pt-BR" sz="5400" dirty="0">
              <a:solidFill>
                <a:schemeClr val="tx1"/>
              </a:solidFill>
            </a:endParaRPr>
          </a:p>
        </p:txBody>
      </p:sp>
      <p:sp>
        <p:nvSpPr>
          <p:cNvPr id="35" name="Retângulo de cantos arredondados 34"/>
          <p:cNvSpPr/>
          <p:nvPr/>
        </p:nvSpPr>
        <p:spPr>
          <a:xfrm>
            <a:off x="357884" y="14737018"/>
            <a:ext cx="31602780" cy="786871"/>
          </a:xfrm>
          <a:prstGeom prst="roundRect">
            <a:avLst>
              <a:gd name="adj" fmla="val 3443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5400" b="1" dirty="0">
                <a:solidFill>
                  <a:schemeClr val="tx1"/>
                </a:solidFill>
              </a:rPr>
              <a:t>OBJETIVO</a:t>
            </a:r>
            <a:endParaRPr lang="pt-BR" sz="5400" dirty="0">
              <a:solidFill>
                <a:schemeClr val="tx1"/>
              </a:solidFill>
            </a:endParaRPr>
          </a:p>
        </p:txBody>
      </p:sp>
      <p:sp>
        <p:nvSpPr>
          <p:cNvPr id="36" name="Retângulo de cantos arredondados 35"/>
          <p:cNvSpPr/>
          <p:nvPr/>
        </p:nvSpPr>
        <p:spPr>
          <a:xfrm>
            <a:off x="357884" y="21773243"/>
            <a:ext cx="31602780" cy="786871"/>
          </a:xfrm>
          <a:prstGeom prst="roundRect">
            <a:avLst>
              <a:gd name="adj" fmla="val 3443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5400" b="1" dirty="0">
                <a:solidFill>
                  <a:schemeClr val="tx1"/>
                </a:solidFill>
              </a:rPr>
              <a:t>MATERIAL E MÉTODOS</a:t>
            </a:r>
            <a:endParaRPr lang="pt-BR" sz="5400" dirty="0">
              <a:solidFill>
                <a:schemeClr val="tx1"/>
              </a:solidFill>
            </a:endParaRPr>
          </a:p>
        </p:txBody>
      </p:sp>
      <p:sp>
        <p:nvSpPr>
          <p:cNvPr id="37" name="Retângulo de cantos arredondados 36"/>
          <p:cNvSpPr/>
          <p:nvPr/>
        </p:nvSpPr>
        <p:spPr>
          <a:xfrm>
            <a:off x="290285" y="28765441"/>
            <a:ext cx="31602780" cy="786871"/>
          </a:xfrm>
          <a:prstGeom prst="roundRect">
            <a:avLst>
              <a:gd name="adj" fmla="val 3443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5400" b="1" dirty="0">
                <a:solidFill>
                  <a:schemeClr val="tx1"/>
                </a:solidFill>
              </a:rPr>
              <a:t>RESULTADOS E DISCUSSÃO</a:t>
            </a:r>
            <a:endParaRPr lang="pt-BR" sz="5400" dirty="0">
              <a:solidFill>
                <a:schemeClr val="tx1"/>
              </a:solidFill>
            </a:endParaRPr>
          </a:p>
        </p:txBody>
      </p:sp>
      <p:sp>
        <p:nvSpPr>
          <p:cNvPr id="38" name="Retângulo de cantos arredondados 37"/>
          <p:cNvSpPr/>
          <p:nvPr/>
        </p:nvSpPr>
        <p:spPr>
          <a:xfrm>
            <a:off x="222600" y="35615164"/>
            <a:ext cx="31602780" cy="786871"/>
          </a:xfrm>
          <a:prstGeom prst="roundRect">
            <a:avLst>
              <a:gd name="adj" fmla="val 3443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5400" b="1" dirty="0">
                <a:solidFill>
                  <a:schemeClr val="tx1"/>
                </a:solidFill>
              </a:rPr>
              <a:t>CONCLUSÃO</a:t>
            </a:r>
            <a:endParaRPr lang="pt-BR" sz="5400" dirty="0">
              <a:solidFill>
                <a:schemeClr val="tx1"/>
              </a:solidFill>
            </a:endParaRPr>
          </a:p>
        </p:txBody>
      </p:sp>
      <p:sp>
        <p:nvSpPr>
          <p:cNvPr id="39" name="Retângulo de cantos arredondados 38"/>
          <p:cNvSpPr/>
          <p:nvPr/>
        </p:nvSpPr>
        <p:spPr>
          <a:xfrm>
            <a:off x="285876" y="39643150"/>
            <a:ext cx="31602780" cy="786871"/>
          </a:xfrm>
          <a:prstGeom prst="roundRect">
            <a:avLst>
              <a:gd name="adj" fmla="val 3443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5400" b="1" dirty="0">
                <a:solidFill>
                  <a:schemeClr val="tx1"/>
                </a:solidFill>
              </a:rPr>
              <a:t>REFERÊNCIAS </a:t>
            </a:r>
            <a:r>
              <a:rPr lang="pt-PT" sz="5400" dirty="0">
                <a:solidFill>
                  <a:schemeClr val="tx1"/>
                </a:solidFill>
              </a:rPr>
              <a:t>(se for o caso)</a:t>
            </a:r>
            <a:endParaRPr lang="pt-BR" sz="5400" dirty="0">
              <a:solidFill>
                <a:schemeClr val="tx1"/>
              </a:solidFill>
            </a:endParaRPr>
          </a:p>
        </p:txBody>
      </p:sp>
      <p:cxnSp>
        <p:nvCxnSpPr>
          <p:cNvPr id="11" name="Conector reto 10"/>
          <p:cNvCxnSpPr/>
          <p:nvPr/>
        </p:nvCxnSpPr>
        <p:spPr>
          <a:xfrm>
            <a:off x="25546954" y="901202"/>
            <a:ext cx="0" cy="2727048"/>
          </a:xfrm>
          <a:prstGeom prst="line">
            <a:avLst/>
          </a:prstGeom>
          <a:ln w="2159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2399288" cy="4176764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7864940" y="5112868"/>
            <a:ext cx="3672408" cy="367240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200" dirty="0" smtClean="0">
                <a:solidFill>
                  <a:schemeClr val="tx1"/>
                </a:solidFill>
              </a:rPr>
              <a:t>INSIRA AQUI</a:t>
            </a:r>
          </a:p>
          <a:p>
            <a:pPr algn="ctr"/>
            <a:r>
              <a:rPr lang="pt-BR" sz="3200" dirty="0" smtClean="0">
                <a:solidFill>
                  <a:schemeClr val="tx1"/>
                </a:solidFill>
              </a:rPr>
              <a:t>O </a:t>
            </a:r>
            <a:r>
              <a:rPr lang="pt-BR" sz="3200" b="1" dirty="0" smtClean="0">
                <a:solidFill>
                  <a:schemeClr val="tx1"/>
                </a:solidFill>
              </a:rPr>
              <a:t>SÍMBOLO</a:t>
            </a:r>
          </a:p>
          <a:p>
            <a:pPr algn="ctr"/>
            <a:r>
              <a:rPr lang="pt-BR" sz="3200" b="1" dirty="0" smtClean="0">
                <a:solidFill>
                  <a:schemeClr val="tx1"/>
                </a:solidFill>
              </a:rPr>
              <a:t>ODS</a:t>
            </a:r>
            <a:r>
              <a:rPr lang="pt-BR" sz="3200" dirty="0" smtClean="0">
                <a:solidFill>
                  <a:schemeClr val="tx1"/>
                </a:solidFill>
              </a:rPr>
              <a:t> ESCOLHIDO</a:t>
            </a:r>
            <a:endParaRPr lang="pt-BR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54522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5526</TotalTime>
  <Words>129</Words>
  <Application>Microsoft Office PowerPoint</Application>
  <PresentationFormat>Personalizar</PresentationFormat>
  <Paragraphs>22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2" baseType="lpstr">
      <vt:lpstr>Office Theme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user</dc:creator>
  <cp:lastModifiedBy>Sergio Allan</cp:lastModifiedBy>
  <cp:revision>215</cp:revision>
  <dcterms:created xsi:type="dcterms:W3CDTF">2012-06-06T01:56:06Z</dcterms:created>
  <dcterms:modified xsi:type="dcterms:W3CDTF">2025-09-23T17:40:25Z</dcterms:modified>
</cp:coreProperties>
</file>